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62" r:id="rId4"/>
    <p:sldId id="260" r:id="rId5"/>
    <p:sldId id="263" r:id="rId6"/>
    <p:sldId id="265" r:id="rId7"/>
    <p:sldId id="264" r:id="rId8"/>
    <p:sldId id="271" r:id="rId9"/>
    <p:sldId id="272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7\годовой\речь\уголок\e`kologiya-shablon-3.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2017\годовой\речь\уголок\imgprevie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0492" y="4800600"/>
            <a:ext cx="2993508" cy="2209800"/>
          </a:xfrm>
          <a:prstGeom prst="rect">
            <a:avLst/>
          </a:prstGeom>
          <a:noFill/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6200" y="1845362"/>
            <a:ext cx="9058275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предпосылок читательской грамотности и развитие речевой активности дошкольников.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МАДОУ ЦРР №2 «Дельфин»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Группа №3 «Солнышко»</a:t>
            </a:r>
          </a:p>
          <a:p>
            <a:pPr algn="ctr"/>
            <a:r>
              <a:rPr lang="ru-RU" sz="1600" b="1" i="1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</a:t>
            </a:r>
          </a:p>
          <a:p>
            <a:pPr algn="ctr"/>
            <a:endParaRPr lang="ru-RU" sz="1600" b="1" i="1" dirty="0"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i="1" dirty="0">
              <a:latin typeface="Times New Roman" panose="02020603050405020304" pitchFamily="18" charset="0"/>
              <a:ea typeface="Cambria Math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  Воспитатели Чертова О.А.</a:t>
            </a:r>
          </a:p>
          <a:p>
            <a:pPr algn="ctr"/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1600" dirty="0"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Денисова Я.В.</a:t>
            </a:r>
          </a:p>
          <a:p>
            <a:pPr algn="ctr"/>
            <a:endParaRPr lang="ru-RU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mbria" pitchFamily="18" charset="0"/>
              <a:ea typeface="Cambria Math" pitchFamily="18" charset="0"/>
              <a:cs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4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7\годовой\речь\уголок\e`kologiya-shablon-3.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7A5767-396D-7F8B-8B35-DD5BF95E7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7\годовой\речь\уголок\e`kologiya-shablon-3.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17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2017\годовой\речь\уголок\imgpreview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81" y="4191000"/>
            <a:ext cx="2993508" cy="22098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447800" y="1534048"/>
            <a:ext cx="7239000" cy="27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>
              <a:spcAft>
                <a:spcPts val="750"/>
              </a:spcAft>
            </a:pP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400" b="0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«Если вы хотите, чтобы ваши дети были умны, читайте им сказки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2400" b="0" i="1" dirty="0">
              <a:solidFill>
                <a:schemeClr val="accent4">
                  <a:lumMod val="50000"/>
                </a:schemeClr>
              </a:solidFill>
              <a:effectLst/>
              <a:latin typeface="Helvetica Neue"/>
            </a:endParaRPr>
          </a:p>
          <a:p>
            <a:pPr algn="r">
              <a:spcAft>
                <a:spcPts val="750"/>
              </a:spcAft>
            </a:pPr>
            <a:r>
              <a:rPr lang="ru-RU" sz="2400" b="0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Если вы хотите, чтобы они были еще умнее, читайте им еще больше сказок».</a:t>
            </a:r>
            <a:endParaRPr lang="ru-RU" sz="2400" b="0" i="1" dirty="0">
              <a:solidFill>
                <a:schemeClr val="accent4">
                  <a:lumMod val="50000"/>
                </a:schemeClr>
              </a:solidFill>
              <a:effectLst/>
              <a:latin typeface="Helvetica Neue"/>
            </a:endParaRPr>
          </a:p>
          <a:p>
            <a:pPr algn="r">
              <a:spcAft>
                <a:spcPts val="750"/>
              </a:spcAft>
            </a:pPr>
            <a:r>
              <a:rPr lang="ru-RU" sz="2400" b="0" i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Альберт Эйнштейн</a:t>
            </a:r>
            <a:endParaRPr lang="ru-RU" sz="2400" b="0" i="1" dirty="0">
              <a:solidFill>
                <a:schemeClr val="accent4">
                  <a:lumMod val="50000"/>
                </a:schemeClr>
              </a:solidFill>
              <a:effectLst/>
              <a:latin typeface="Helvetica Neue"/>
            </a:endParaRPr>
          </a:p>
          <a:p>
            <a:pPr algn="l">
              <a:spcBef>
                <a:spcPts val="1125"/>
              </a:spcBef>
              <a:spcAft>
                <a:spcPts val="1125"/>
              </a:spcAft>
            </a:pPr>
            <a:endParaRPr lang="ru-RU" sz="2400" dirty="0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7\годовой\речь\уголок\e`kologiya-shablon-3.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8C7DCB-5614-DC5E-C222-02E1304352A6}"/>
              </a:ext>
            </a:extLst>
          </p:cNvPr>
          <p:cNvSpPr txBox="1"/>
          <p:nvPr/>
        </p:nvSpPr>
        <p:spPr>
          <a:xfrm>
            <a:off x="381000" y="1295400"/>
            <a:ext cx="86106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Что такое читательская грамотность ?</a:t>
            </a:r>
          </a:p>
          <a:p>
            <a:endParaRPr lang="ru-RU" sz="2400" b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«Читательская грамотность это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жизни».</a:t>
            </a:r>
          </a:p>
          <a:p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Федеральная Образовательная Программа определяет основную цель образования как развитие личности ребёнка. Одним из условий успешного решения поставленной задачи является сформированность УНИВЕРСАЛЬНЫХ УЧЕБНЫХ  ДЕЙСТВИЙ, центральное место, в перечне которых занимает читательская компетентность.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7\годовой\речь\уголок\e`kologiya-shablon-3.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1143000"/>
            <a:ext cx="9144000" cy="746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79388" y="1143000"/>
            <a:ext cx="8856662" cy="54324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приобщать детей к книге?</a:t>
            </a:r>
          </a:p>
          <a:p>
            <a:pPr algn="ctr">
              <a:spcAft>
                <a:spcPts val="750"/>
              </a:spcAft>
            </a:pP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возникла такая необходимость? В последнее время проблема формирования читательской грамотности у подрастающего поколения стала наиболее острой. </a:t>
            </a:r>
          </a:p>
          <a:p>
            <a:pPr algn="just"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многие родители не читают своим детям книги, заменив чтение на просмотр мультфильмов. Да, поучительных, познавательных мультфильмов, что тоже полезно, но именно книга является для ребёнка источником знаний, развития и познания мира, чтение развивает речь, память, мышление дошкольника.</a:t>
            </a:r>
          </a:p>
          <a:p>
            <a:pPr algn="just">
              <a:spcAft>
                <a:spcPts val="750"/>
              </a:spcAft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7\годовой\речь\уголок\e`kologiya-shablon-3.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698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95400" y="1447800"/>
            <a:ext cx="76399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Кто же должен ввести ребенка в мир книги? </a:t>
            </a:r>
            <a:endParaRPr lang="ru-RU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65867"/>
            <a:ext cx="8686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Конечно, первоначально этим должны заниматься вы, родители. Затем к родителям присоединяемся мы, работники дошкольных учреждений. Поэтому задача родителей и воспитателей: сформировать интерес к чтению и потребности в чтении книг у дошкольников. Родители и педагоги не должны учить ребёнка читать, его необходимо готовить к чтению.</a:t>
            </a:r>
          </a:p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Самым доступным приемом в приобщении детей дошкольного возраста к книге, является конечно же игра.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Театрализованные игры на основе литературных произведений; инсценировки; использование разных видов театров для театрализации по мотивам прочитанного.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7\годовой\речь\уголок\e`kologiya-shablon-3.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-304800"/>
            <a:ext cx="9042400" cy="79248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ACE415-2BA2-6F08-ECE9-81654C70856F}"/>
              </a:ext>
            </a:extLst>
          </p:cNvPr>
          <p:cNvSpPr txBox="1"/>
          <p:nvPr/>
        </p:nvSpPr>
        <p:spPr>
          <a:xfrm>
            <a:off x="152400" y="1371600"/>
            <a:ext cx="89154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 формирования читательской грамотности дошкольников</a:t>
            </a:r>
          </a:p>
          <a:p>
            <a:r>
              <a:rPr lang="ru-RU" sz="1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Symbol" panose="05050102010706020507" pitchFamily="18" charset="2"/>
              </a:rPr>
              <a:t>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педагогом по книге или наизусть, при котором происходит дословная передача текста; </a:t>
            </a:r>
          </a:p>
          <a:p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    беседа по прочитанному, которая способствует более глубокому восприятию литературного текста детьми, выражению своего отношения к услышанному;</a:t>
            </a:r>
          </a:p>
          <a:p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   чтение с продолжением, развивающее у детей устойчивый интерес к книге, вызывающее радость от встречи с полюбившимися героями;</a:t>
            </a:r>
          </a:p>
          <a:p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   разучивание стихотворений;</a:t>
            </a:r>
          </a:p>
          <a:p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   чтение и рассказывание с использованием наглядного материала;</a:t>
            </a:r>
          </a:p>
          <a:p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 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обсуждение прочитанного, в ходе которого дети могут делиться своими впечатлениями.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7\годовой\речь\уголок\e`kologiya-shablon-3.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5D2B86-DD9A-32CC-F125-0F0EB3F36493}"/>
              </a:ext>
            </a:extLst>
          </p:cNvPr>
          <p:cNvSpPr txBox="1"/>
          <p:nvPr/>
        </p:nvSpPr>
        <p:spPr>
          <a:xfrm>
            <a:off x="0" y="1295400"/>
            <a:ext cx="91440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родителям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потребности в чтении у своих детей</a:t>
            </a:r>
          </a:p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Создание предметно- пространственной среды. </a:t>
            </a:r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Уголок или полочка для книг</a:t>
            </a:r>
          </a:p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Самостоятельное рассматривание книг детьми.</a:t>
            </a:r>
            <a:r>
              <a:rPr lang="ru-RU" sz="2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Ребенок в свободное время может взять книгу с полки и полистать её, рассмотреть иллюстрации, вспомнить прочитанное</a:t>
            </a:r>
          </a:p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Чтение детских книг родителями, беседы о прочитанном, обсуждение книг, героев, эпизодов.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Совместное чтение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дает ребенку толчок к интеллектуальному развитию – развивает речь, мышление, кругозор, формирует интерес к книге</a:t>
            </a:r>
          </a:p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Продуктивная деятельность ребенка.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Предложите ребенку проиллюстрировать прочитанное произведение, слепить героев или  сделать аппликацию к эпизоду.</a:t>
            </a:r>
          </a:p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Чтение произведения в течении длительного времени.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Родители не должны бояться книг с большим объемом текста. Детям интересно будет каждый вечер возвращаться к новым событиям, происходящими с любимыми героями</a:t>
            </a:r>
          </a:p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Посещение детской библиотеки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Обязательно советуем приобщить детей к посещению   детской  библиотеки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7\годовой\речь\уголок\e`kologiya-shablon-3.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2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8B664E-A607-DA72-268A-EC00CC087CEA}"/>
              </a:ext>
            </a:extLst>
          </p:cNvPr>
          <p:cNvSpPr txBox="1"/>
          <p:nvPr/>
        </p:nvSpPr>
        <p:spPr>
          <a:xfrm>
            <a:off x="152400" y="1523999"/>
            <a:ext cx="89916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Список рекомендуемой литературы 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семейного чтения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А. Барто. Стихи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С. Маршак.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«Разговор с первым классом», «Школьнику на память», «Важный день», «Друзья-товарищи» и др.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Е. Благинина.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«Паровоз, паровоз...», «Пришла ко мне подружка...» и др..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Б. Заходер.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«Про мохнатых и пернатых» и др..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С. Маршак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«Детки в клетке», «Где обедал воробей», «Детский сад. Зоосад», «В зоопарке».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Русские народные сказки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«Теремок», «Гуси-лебеди», «Репка», «Сестрица Аленушка и братец Иванушка»,  «Колобок», «Теремок», «По щучьему велению», «Волк и семеро козлят», «Маша и медведь», «Лиса и волк», «Лиса и журавль», «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Заюшкина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избушка» и др.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Сказки </a:t>
            </a:r>
            <a:r>
              <a:rPr lang="ru-RU" sz="1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А.С.Пушкина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Сказки </a:t>
            </a:r>
            <a:r>
              <a:rPr lang="ru-RU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К.И.Чуковского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Сказки Шарля Перро, Г.Х. Андерсена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В. Сутеев. 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«Мешок яблок», «Дядя Миша», «Кораблик», «Палочка-выручалочка», «Кто сказал мяу?».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С. Маршак. 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«Сказка про козла», «Кошкин дом», «Теремок».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Л. Толстой. 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«Рассказы и сказки».</a:t>
            </a:r>
            <a:endParaRPr lang="ru-RU" sz="1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7\годовой\речь\уголок\e`kologiya-shablon-3.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637ABF-9EA7-5497-49CE-510E05EBDE38}"/>
              </a:ext>
            </a:extLst>
          </p:cNvPr>
          <p:cNvSpPr txBox="1"/>
          <p:nvPr/>
        </p:nvSpPr>
        <p:spPr>
          <a:xfrm>
            <a:off x="609600" y="1904999"/>
            <a:ext cx="6858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является частью формирования познавательной сферы дошкольника. Восприимчивость к новой информации, умение выразить словами свои мысли и состояния, значительный словарный запас – важнейшие составляющие, которые обеспечивают дальнейшее развитие и социализацию личности.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812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Helvetica Neue</vt:lpstr>
      <vt:lpstr>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52</cp:revision>
  <dcterms:created xsi:type="dcterms:W3CDTF">2017-01-18T02:46:23Z</dcterms:created>
  <dcterms:modified xsi:type="dcterms:W3CDTF">2024-12-01T09:19:09Z</dcterms:modified>
</cp:coreProperties>
</file>